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0"/>
  </p:notesMasterIdLst>
  <p:handoutMasterIdLst>
    <p:handoutMasterId r:id="rId71"/>
  </p:handoutMasterIdLst>
  <p:sldIdLst>
    <p:sldId id="375" r:id="rId5"/>
    <p:sldId id="378" r:id="rId6"/>
    <p:sldId id="471" r:id="rId7"/>
    <p:sldId id="432" r:id="rId8"/>
    <p:sldId id="449" r:id="rId9"/>
    <p:sldId id="423" r:id="rId10"/>
    <p:sldId id="433" r:id="rId11"/>
    <p:sldId id="440" r:id="rId12"/>
    <p:sldId id="434" r:id="rId13"/>
    <p:sldId id="435" r:id="rId14"/>
    <p:sldId id="438" r:id="rId15"/>
    <p:sldId id="472" r:id="rId16"/>
    <p:sldId id="436" r:id="rId17"/>
    <p:sldId id="439" r:id="rId18"/>
    <p:sldId id="437" r:id="rId19"/>
    <p:sldId id="450" r:id="rId20"/>
    <p:sldId id="442" r:id="rId21"/>
    <p:sldId id="443" r:id="rId22"/>
    <p:sldId id="444" r:id="rId23"/>
    <p:sldId id="445" r:id="rId24"/>
    <p:sldId id="441" r:id="rId25"/>
    <p:sldId id="446" r:id="rId26"/>
    <p:sldId id="431" r:id="rId27"/>
    <p:sldId id="451" r:id="rId28"/>
    <p:sldId id="448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9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52" r:id="rId47"/>
    <p:sldId id="447" r:id="rId48"/>
    <p:sldId id="470" r:id="rId49"/>
    <p:sldId id="491" r:id="rId50"/>
    <p:sldId id="492" r:id="rId51"/>
    <p:sldId id="493" r:id="rId52"/>
    <p:sldId id="494" r:id="rId53"/>
    <p:sldId id="473" r:id="rId54"/>
    <p:sldId id="475" r:id="rId55"/>
    <p:sldId id="476" r:id="rId56"/>
    <p:sldId id="477" r:id="rId57"/>
    <p:sldId id="479" r:id="rId58"/>
    <p:sldId id="481" r:id="rId59"/>
    <p:sldId id="482" r:id="rId60"/>
    <p:sldId id="483" r:id="rId61"/>
    <p:sldId id="484" r:id="rId62"/>
    <p:sldId id="485" r:id="rId63"/>
    <p:sldId id="486" r:id="rId64"/>
    <p:sldId id="487" r:id="rId65"/>
    <p:sldId id="489" r:id="rId66"/>
    <p:sldId id="490" r:id="rId67"/>
    <p:sldId id="377" r:id="rId68"/>
    <p:sldId id="488" r:id="rId6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434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69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787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5930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14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823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10.11929.pdf" TargetMode="Externa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arxiv.org/pdf/2106.01548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228601" y="5727476"/>
            <a:ext cx="510539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34000" y="4966148"/>
            <a:ext cx="1174350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SWIN transformer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W-MSA updates from shifted window mask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DE2EE-A024-C831-76C7-B60C347E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815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B8F4-10CE-1269-13F5-3224DEC1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5" y="2588119"/>
            <a:ext cx="11635939" cy="3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35829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52493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82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1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D788-6FD7-70DC-50A7-ACE8A4F5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9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A717-066D-ADA5-3293-FF98AB24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2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Smoothness-aware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40571</TotalTime>
  <Words>2759</Words>
  <Application>Microsoft Office PowerPoint</Application>
  <PresentationFormat>Widescreen</PresentationFormat>
  <Paragraphs>455</Paragraphs>
  <Slides>65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1289</cp:revision>
  <cp:lastPrinted>2019-03-10T03:16:43Z</cp:lastPrinted>
  <dcterms:created xsi:type="dcterms:W3CDTF">2013-02-15T23:12:42Z</dcterms:created>
  <dcterms:modified xsi:type="dcterms:W3CDTF">2023-03-09T18:45:14Z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